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B53A177-AE20-4A89-9852-427DB9317EC7}" type="datetimeFigureOut">
              <a:rPr lang="es-CO" smtClean="0"/>
              <a:t>16/03/2014</a:t>
            </a:fld>
            <a:endParaRPr lang="es-CO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4C18AC0-B340-4BC7-85B3-520E4A350D00}" type="slidenum">
              <a:rPr lang="es-CO" smtClean="0"/>
              <a:t>‹Nº›</a:t>
            </a:fld>
            <a:endParaRPr lang="es-CO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177-AE20-4A89-9852-427DB9317EC7}" type="datetimeFigureOut">
              <a:rPr lang="es-CO" smtClean="0"/>
              <a:t>16/03/2014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8AC0-B340-4BC7-85B3-520E4A350D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177-AE20-4A89-9852-427DB9317EC7}" type="datetimeFigureOut">
              <a:rPr lang="es-CO" smtClean="0"/>
              <a:t>16/03/2014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8AC0-B340-4BC7-85B3-520E4A350D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177-AE20-4A89-9852-427DB9317EC7}" type="datetimeFigureOut">
              <a:rPr lang="es-CO" smtClean="0"/>
              <a:t>16/03/2014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8AC0-B340-4BC7-85B3-520E4A350D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177-AE20-4A89-9852-427DB9317EC7}" type="datetimeFigureOut">
              <a:rPr lang="es-CO" smtClean="0"/>
              <a:t>16/03/2014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8AC0-B340-4BC7-85B3-520E4A350D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177-AE20-4A89-9852-427DB9317EC7}" type="datetimeFigureOut">
              <a:rPr lang="es-CO" smtClean="0"/>
              <a:t>16/03/2014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8AC0-B340-4BC7-85B3-520E4A350D00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177-AE20-4A89-9852-427DB9317EC7}" type="datetimeFigureOut">
              <a:rPr lang="es-CO" smtClean="0"/>
              <a:t>16/03/2014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8AC0-B340-4BC7-85B3-520E4A350D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177-AE20-4A89-9852-427DB9317EC7}" type="datetimeFigureOut">
              <a:rPr lang="es-CO" smtClean="0"/>
              <a:t>16/03/2014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8AC0-B340-4BC7-85B3-520E4A350D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177-AE20-4A89-9852-427DB9317EC7}" type="datetimeFigureOut">
              <a:rPr lang="es-CO" smtClean="0"/>
              <a:t>16/03/2014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8AC0-B340-4BC7-85B3-520E4A350D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177-AE20-4A89-9852-427DB9317EC7}" type="datetimeFigureOut">
              <a:rPr lang="es-CO" smtClean="0"/>
              <a:t>16/03/2014</a:t>
            </a:fld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8AC0-B340-4BC7-85B3-520E4A350D00}" type="slidenum">
              <a:rPr lang="es-CO" smtClean="0"/>
              <a:t>‹Nº›</a:t>
            </a:fld>
            <a:endParaRPr lang="es-CO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177-AE20-4A89-9852-427DB9317EC7}" type="datetimeFigureOut">
              <a:rPr lang="es-CO" smtClean="0"/>
              <a:t>16/03/2014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8AC0-B340-4BC7-85B3-520E4A350D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B53A177-AE20-4A89-9852-427DB9317EC7}" type="datetimeFigureOut">
              <a:rPr lang="es-CO" smtClean="0"/>
              <a:t>16/03/2014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4C18AC0-B340-4BC7-85B3-520E4A350D00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BIBLIOGRAFIA.docx" TargetMode="Externa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O" dirty="0" smtClean="0"/>
              <a:t>EL ESTRÉS 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CO" dirty="0" smtClean="0"/>
              <a:t>JHON WAYNER CAÑAS VANEGAS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348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izquierda">
            <a:hlinkClick r:id="rId4" action="ppaction://hlinksldjump"/>
          </p:cNvPr>
          <p:cNvSpPr/>
          <p:nvPr/>
        </p:nvSpPr>
        <p:spPr>
          <a:xfrm>
            <a:off x="6526856" y="6093296"/>
            <a:ext cx="207759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VOLVER AL MENU</a:t>
            </a:r>
            <a:endParaRPr lang="es-CO" sz="16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56257" y="764704"/>
            <a:ext cx="7024744" cy="673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Música para relajarse</a:t>
            </a:r>
            <a:endParaRPr lang="es-CO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19" name="ShockwaveFlash1" r:id="rId2" imgW="6914286" imgH="4176533"/>
        </mc:Choice>
        <mc:Fallback>
          <p:control name="ShockwaveFlash1" r:id="rId2" imgW="6914286" imgH="417653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450" y="1484313"/>
                  <a:ext cx="6913563" cy="417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807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956257" y="764704"/>
            <a:ext cx="7024744" cy="673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VIDEO PARA RELAJARSE</a:t>
            </a:r>
            <a:endParaRPr lang="es-CO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Flecha izquierda">
            <a:hlinkClick r:id="rId4" action="ppaction://hlinksldjump"/>
          </p:cNvPr>
          <p:cNvSpPr/>
          <p:nvPr/>
        </p:nvSpPr>
        <p:spPr>
          <a:xfrm>
            <a:off x="6526856" y="6093296"/>
            <a:ext cx="207759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VOLVER AL MENU</a:t>
            </a:r>
            <a:endParaRPr lang="es-CO" sz="16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43" name="ShockwaveFlash1" r:id="rId2" imgW="7201905" imgH="4319239"/>
        </mc:Choice>
        <mc:Fallback>
          <p:control name="ShockwaveFlash1" r:id="rId2" imgW="7201905" imgH="431923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013" y="1773238"/>
                  <a:ext cx="7202487" cy="43195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781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75" y="908720"/>
            <a:ext cx="7024744" cy="673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CO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ESTRÉS </a:t>
            </a:r>
            <a:endParaRPr lang="es-CO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Pentágono">
            <a:hlinkClick r:id="rId2" action="ppaction://hlinksldjump"/>
          </p:cNvPr>
          <p:cNvSpPr/>
          <p:nvPr/>
        </p:nvSpPr>
        <p:spPr>
          <a:xfrm>
            <a:off x="925635" y="1744452"/>
            <a:ext cx="3096344" cy="504056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QUE ES …</a:t>
            </a:r>
            <a:endParaRPr lang="es-CO" dirty="0"/>
          </a:p>
        </p:txBody>
      </p:sp>
      <p:sp>
        <p:nvSpPr>
          <p:cNvPr id="5" name="4 Pentágono">
            <a:hlinkClick r:id="rId3" action="ppaction://hlinkfile"/>
          </p:cNvPr>
          <p:cNvSpPr/>
          <p:nvPr/>
        </p:nvSpPr>
        <p:spPr>
          <a:xfrm>
            <a:off x="953344" y="5733256"/>
            <a:ext cx="3096344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BIBLIOGRAFIA</a:t>
            </a:r>
            <a:endParaRPr lang="es-CO" dirty="0"/>
          </a:p>
        </p:txBody>
      </p:sp>
      <p:sp>
        <p:nvSpPr>
          <p:cNvPr id="6" name="5 Pentágono">
            <a:hlinkClick r:id="rId4" action="ppaction://hlinksldjump"/>
          </p:cNvPr>
          <p:cNvSpPr/>
          <p:nvPr/>
        </p:nvSpPr>
        <p:spPr>
          <a:xfrm>
            <a:off x="925635" y="2528900"/>
            <a:ext cx="3096344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SINTOMAS </a:t>
            </a:r>
            <a:endParaRPr lang="es-CO" dirty="0"/>
          </a:p>
        </p:txBody>
      </p:sp>
      <p:sp>
        <p:nvSpPr>
          <p:cNvPr id="7" name="6 Pentágono">
            <a:hlinkClick r:id="rId5" action="ppaction://hlinksldjump"/>
          </p:cNvPr>
          <p:cNvSpPr/>
          <p:nvPr/>
        </p:nvSpPr>
        <p:spPr>
          <a:xfrm>
            <a:off x="921679" y="3342965"/>
            <a:ext cx="3096344" cy="504056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COMO MANEJARLO</a:t>
            </a:r>
            <a:endParaRPr lang="es-CO" dirty="0"/>
          </a:p>
        </p:txBody>
      </p:sp>
      <p:sp>
        <p:nvSpPr>
          <p:cNvPr id="8" name="7 Pentágono">
            <a:hlinkClick r:id="rId6" action="ppaction://hlinksldjump"/>
          </p:cNvPr>
          <p:cNvSpPr/>
          <p:nvPr/>
        </p:nvSpPr>
        <p:spPr>
          <a:xfrm>
            <a:off x="925635" y="4113076"/>
            <a:ext cx="3096344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VIDEO </a:t>
            </a:r>
            <a:endParaRPr lang="es-CO" dirty="0"/>
          </a:p>
        </p:txBody>
      </p:sp>
      <p:sp>
        <p:nvSpPr>
          <p:cNvPr id="9" name="8 Pentágono">
            <a:hlinkClick r:id="rId7" action="ppaction://hlinksldjump"/>
          </p:cNvPr>
          <p:cNvSpPr/>
          <p:nvPr/>
        </p:nvSpPr>
        <p:spPr>
          <a:xfrm>
            <a:off x="925635" y="4937216"/>
            <a:ext cx="3096344" cy="504056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CAUSAS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876294"/>
            <a:ext cx="3753615" cy="360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Pentágono">
            <a:hlinkClick r:id="rId9" action="ppaction://hlinksldjump"/>
          </p:cNvPr>
          <p:cNvSpPr/>
          <p:nvPr/>
        </p:nvSpPr>
        <p:spPr>
          <a:xfrm>
            <a:off x="5044650" y="5850129"/>
            <a:ext cx="3096344" cy="504056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TEST PARA DESCUBRIRLO</a:t>
            </a:r>
          </a:p>
        </p:txBody>
      </p:sp>
    </p:spTree>
    <p:extLst>
      <p:ext uri="{BB962C8B-B14F-4D97-AF65-F5344CB8AC3E}">
        <p14:creationId xmlns:p14="http://schemas.microsoft.com/office/powerpoint/2010/main" val="10976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62975" y="1844824"/>
            <a:ext cx="6777317" cy="1465388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s-CO" dirty="0"/>
              <a:t>E</a:t>
            </a:r>
            <a:r>
              <a:rPr lang="es-CO" dirty="0" smtClean="0"/>
              <a:t>s </a:t>
            </a:r>
            <a:r>
              <a:rPr lang="es-CO" dirty="0"/>
              <a:t>una reacción fisiológica del organismo en el que entran en juego diversos mecanismos de defensa para afrontar una situación que se percibe como amenazante o de demanda incrementada.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956257" y="908720"/>
            <a:ext cx="7024744" cy="673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¿QUE ES EL ESTRÉS? </a:t>
            </a:r>
            <a:endParaRPr lang="es-CO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http://img.vitonica.com/2010/09/est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38" y="4149079"/>
            <a:ext cx="4103018" cy="219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6526856" y="5949280"/>
            <a:ext cx="207759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VOLVER AL MENU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8092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3968" y="1844824"/>
            <a:ext cx="3888432" cy="4464496"/>
          </a:xfrm>
        </p:spPr>
        <p:txBody>
          <a:bodyPr/>
          <a:lstStyle/>
          <a:p>
            <a:r>
              <a:rPr lang="es-CO" dirty="0" smtClean="0"/>
              <a:t>Dolor de cabeza.</a:t>
            </a:r>
          </a:p>
          <a:p>
            <a:r>
              <a:rPr lang="es-CO" dirty="0" smtClean="0"/>
              <a:t>Dolor de cuello.</a:t>
            </a:r>
          </a:p>
          <a:p>
            <a:r>
              <a:rPr lang="es-CO" dirty="0" smtClean="0"/>
              <a:t>Falta de sueño.</a:t>
            </a:r>
          </a:p>
          <a:p>
            <a:r>
              <a:rPr lang="es-CO" dirty="0" smtClean="0"/>
              <a:t>Nerviosismo (temblar)</a:t>
            </a:r>
            <a:endParaRPr lang="es-CO" dirty="0"/>
          </a:p>
          <a:p>
            <a:r>
              <a:rPr lang="es-CO" dirty="0" smtClean="0"/>
              <a:t>Hiperactividad.</a:t>
            </a:r>
          </a:p>
          <a:p>
            <a:r>
              <a:rPr lang="es-CO" dirty="0" smtClean="0"/>
              <a:t>Ritmo cardiaco acelerado.</a:t>
            </a:r>
          </a:p>
          <a:p>
            <a:r>
              <a:rPr lang="es-CO" dirty="0" smtClean="0"/>
              <a:t>Pupilas dilatadas.</a:t>
            </a:r>
          </a:p>
          <a:p>
            <a:r>
              <a:rPr lang="es-CO" dirty="0" smtClean="0"/>
              <a:t>Sudoración.</a:t>
            </a:r>
          </a:p>
          <a:p>
            <a:r>
              <a:rPr lang="es-CO" dirty="0" smtClean="0"/>
              <a:t>Mareo, entre otros.</a:t>
            </a:r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956257" y="908720"/>
            <a:ext cx="7024744" cy="673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SINTOMAS DEL ESTRÉS</a:t>
            </a:r>
            <a:endParaRPr lang="es-CO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Flecha izquierda">
            <a:hlinkClick r:id="rId2" action="ppaction://hlinksldjump"/>
          </p:cNvPr>
          <p:cNvSpPr/>
          <p:nvPr/>
        </p:nvSpPr>
        <p:spPr>
          <a:xfrm>
            <a:off x="6526856" y="6093296"/>
            <a:ext cx="207759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VOLVER AL MENU</a:t>
            </a:r>
            <a:endParaRPr lang="es-CO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24036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8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1276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6526856" y="6093296"/>
            <a:ext cx="207759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VOLVER AL MENU</a:t>
            </a:r>
            <a:endParaRPr lang="es-CO" sz="16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970824" y="667624"/>
            <a:ext cx="7024744" cy="673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COMO MANEJARLO</a:t>
            </a:r>
            <a:endParaRPr lang="es-CO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7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970824" y="667624"/>
            <a:ext cx="7024744" cy="673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RESUMEN</a:t>
            </a:r>
            <a:endParaRPr lang="es-CO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http://4.bp.blogspot.com/-RSriTCKGhYM/UW9uMYSyayI/AAAAAAAAALM/x3MgjNPTcmQ/s1600/My+Infographi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44946" r="7892" b="26039"/>
          <a:stretch/>
        </p:blipFill>
        <p:spPr bwMode="auto">
          <a:xfrm>
            <a:off x="997726" y="1700808"/>
            <a:ext cx="348547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3.gstatic.com/images?q=tbn:ANd9GcRK8qy4m_JhxdJfV_zOsLbNFDcO1lOvo_OL4kU5EM-RKssXZD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5980"/>
            <a:ext cx="3616917" cy="46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izquierda">
            <a:hlinkClick r:id="rId4" action="ppaction://hlinksldjump"/>
          </p:cNvPr>
          <p:cNvSpPr/>
          <p:nvPr/>
        </p:nvSpPr>
        <p:spPr>
          <a:xfrm>
            <a:off x="6526856" y="6093296"/>
            <a:ext cx="207759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VOLVER AL MENU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1871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956257" y="764704"/>
            <a:ext cx="7024744" cy="673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VIDEO</a:t>
            </a:r>
            <a:endParaRPr lang="es-CO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Flecha izquierda">
            <a:hlinkClick r:id="rId4" action="ppaction://hlinksldjump"/>
          </p:cNvPr>
          <p:cNvSpPr/>
          <p:nvPr/>
        </p:nvSpPr>
        <p:spPr>
          <a:xfrm>
            <a:off x="6526856" y="6093296"/>
            <a:ext cx="207759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VOLVER AL MENU</a:t>
            </a:r>
            <a:endParaRPr lang="es-CO" sz="16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3" name="ShockwaveFlash1" r:id="rId2" imgW="7127581" imgH="4464305"/>
        </mc:Choice>
        <mc:Fallback>
          <p:control name="ShockwaveFlash1" r:id="rId2" imgW="7127581" imgH="446430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013" y="1773238"/>
                  <a:ext cx="7127875" cy="4464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286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956257" y="764704"/>
            <a:ext cx="7024744" cy="673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CAUSAS</a:t>
            </a:r>
            <a:endParaRPr lang="es-CO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827584" y="1844824"/>
            <a:ext cx="3888432" cy="4464496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Empezar en un nuevo trabajo o </a:t>
            </a:r>
            <a:r>
              <a:rPr lang="es-CO" dirty="0" smtClean="0"/>
              <a:t>colegio.</a:t>
            </a:r>
            <a:endParaRPr lang="es-CO" dirty="0"/>
          </a:p>
          <a:p>
            <a:r>
              <a:rPr lang="es-CO" dirty="0" smtClean="0"/>
              <a:t>Mudarse a una nueva casa.</a:t>
            </a:r>
          </a:p>
          <a:p>
            <a:r>
              <a:rPr lang="es-CO" dirty="0" smtClean="0"/>
              <a:t>Casarse.</a:t>
            </a:r>
          </a:p>
          <a:p>
            <a:r>
              <a:rPr lang="es-CO" dirty="0" smtClean="0"/>
              <a:t>Tener un hijo.</a:t>
            </a:r>
          </a:p>
          <a:p>
            <a:r>
              <a:rPr lang="es-CO" dirty="0" smtClean="0"/>
              <a:t>Romper con alguien.</a:t>
            </a:r>
          </a:p>
          <a:p>
            <a:r>
              <a:rPr lang="es-CO" dirty="0" smtClean="0"/>
              <a:t>Exceso de trabajo.</a:t>
            </a:r>
          </a:p>
          <a:p>
            <a:r>
              <a:rPr lang="es-CO" dirty="0" smtClean="0"/>
              <a:t>Los vicios.</a:t>
            </a:r>
          </a:p>
          <a:p>
            <a:r>
              <a:rPr lang="es-CO" dirty="0" smtClean="0"/>
              <a:t>Problemas en general.</a:t>
            </a:r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1"/>
            <a:ext cx="3724471" cy="247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izquierda">
            <a:hlinkClick r:id="rId3" action="ppaction://hlinksldjump"/>
          </p:cNvPr>
          <p:cNvSpPr/>
          <p:nvPr/>
        </p:nvSpPr>
        <p:spPr>
          <a:xfrm>
            <a:off x="6526856" y="6093296"/>
            <a:ext cx="207759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VOLVER AL MENU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1993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956257" y="764704"/>
            <a:ext cx="7024744" cy="673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 PARA DETECTARLO</a:t>
            </a:r>
            <a:endParaRPr lang="es-CO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http://4.bp.blogspot.com/-RSriTCKGhYM/UW9uMYSyayI/AAAAAAAAALM/x3MgjNPTcmQ/s1600/My+Infographi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82571" r="7892" b="4286"/>
          <a:stretch/>
        </p:blipFill>
        <p:spPr bwMode="auto">
          <a:xfrm>
            <a:off x="952808" y="1571621"/>
            <a:ext cx="7306755" cy="437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izquierda">
            <a:hlinkClick r:id="rId3" action="ppaction://hlinksldjump"/>
          </p:cNvPr>
          <p:cNvSpPr/>
          <p:nvPr/>
        </p:nvSpPr>
        <p:spPr>
          <a:xfrm>
            <a:off x="6526856" y="6093296"/>
            <a:ext cx="207759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VOLVER AL MENU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403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175</TotalTime>
  <Words>168</Words>
  <Application>Microsoft Office PowerPoint</Application>
  <PresentationFormat>Presentación en pantalla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Austin</vt:lpstr>
      <vt:lpstr>EL ESTRÉS </vt:lpstr>
      <vt:lpstr>EL ESTRÉS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ESTRÉS</dc:title>
  <dc:creator>User</dc:creator>
  <cp:lastModifiedBy>User</cp:lastModifiedBy>
  <cp:revision>24</cp:revision>
  <dcterms:created xsi:type="dcterms:W3CDTF">2014-03-16T23:51:11Z</dcterms:created>
  <dcterms:modified xsi:type="dcterms:W3CDTF">2014-03-17T02:52:59Z</dcterms:modified>
</cp:coreProperties>
</file>